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24/01/2021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 err="1"/>
              <a:t>Video</a:t>
            </a:r>
            <a:r>
              <a:rPr lang="pt-PT" noProof="0"/>
              <a:t>….</a:t>
            </a:r>
            <a:br>
              <a:rPr lang="pt-PT" noProof="0"/>
            </a:br>
            <a:br>
              <a:rPr lang="pt-PT" noProof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 da minha parte,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, </a:t>
            </a:r>
            <a:r>
              <a:rPr lang="pt-PT" dirty="0"/>
              <a:t>estimulação e inovação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código, imagens de </a:t>
            </a:r>
            <a:r>
              <a:rPr lang="pt-PT" noProof="0" dirty="0" err="1"/>
              <a:t>refencia</a:t>
            </a:r>
            <a:r>
              <a:rPr lang="pt-PT" noProof="0" dirty="0"/>
              <a:t> e dois vídeos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Concluindo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Segurar</a:t>
            </a:r>
            <a:r>
              <a:rPr lang="en-US" dirty="0"/>
              <a:t> no tablet no sitio </a:t>
            </a:r>
            <a:r>
              <a:rPr lang="en-US" dirty="0" err="1"/>
              <a:t>certo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 dirty="0" err="1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das conclusões obtidas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e </a:t>
            </a:r>
            <a:r>
              <a:rPr lang="en-US" dirty="0" err="1"/>
              <a:t>guardamos</a:t>
            </a:r>
            <a:r>
              <a:rPr lang="en-US" dirty="0"/>
              <a:t> num </a:t>
            </a:r>
            <a:r>
              <a:rPr lang="en-US"/>
              <a:t>servidor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bastante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no teste </a:t>
            </a:r>
            <a:r>
              <a:rPr lang="en-US" dirty="0" err="1"/>
              <a:t>em</a:t>
            </a:r>
            <a:r>
              <a:rPr lang="en-US"/>
              <a:t> WebGL 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34" r="4454"/>
          <a:stretch/>
        </p:blipFill>
        <p:spPr>
          <a:xfrm>
            <a:off x="3770494" y="484632"/>
            <a:ext cx="52362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2233</Words>
  <Application>Microsoft Office PowerPoint</Application>
  <PresentationFormat>Ecrã Panorâmico</PresentationFormat>
  <Paragraphs>192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Toscan0</dc:creator>
  <cp:lastModifiedBy>Toscan0</cp:lastModifiedBy>
  <cp:revision>9</cp:revision>
  <dcterms:created xsi:type="dcterms:W3CDTF">2021-01-22T15:27:08Z</dcterms:created>
  <dcterms:modified xsi:type="dcterms:W3CDTF">2021-01-24T22:20:48Z</dcterms:modified>
</cp:coreProperties>
</file>